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19202400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8" autoAdjust="0"/>
    <p:restoredTop sz="94660"/>
  </p:normalViewPr>
  <p:slideViewPr>
    <p:cSldViewPr snapToGrid="0">
      <p:cViewPr varScale="1">
        <p:scale>
          <a:sx n="86" d="100"/>
          <a:sy n="86" d="100"/>
        </p:scale>
        <p:origin x="296" y="2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49648"/>
            <a:ext cx="14401800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00300" y="480272"/>
            <a:ext cx="14401800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07A3-5C21-44CC-9962-66B9B8D2FF5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9B68-869C-46B8-BA74-B30652AFA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07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07A3-5C21-44CC-9962-66B9B8D2FF5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9B68-869C-46B8-BA74-B30652AFA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45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741717" y="48683"/>
            <a:ext cx="4140518" cy="7749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20165" y="48683"/>
            <a:ext cx="12181523" cy="7749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07A3-5C21-44CC-9962-66B9B8D2FF5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9B68-869C-46B8-BA74-B30652AFA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90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07A3-5C21-44CC-9962-66B9B8D2FF5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9B68-869C-46B8-BA74-B30652AFA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833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0164" y="227965"/>
            <a:ext cx="16562070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0164" y="611928"/>
            <a:ext cx="16562070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75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07A3-5C21-44CC-9962-66B9B8D2FF5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9B68-869C-46B8-BA74-B30652AFA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409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20165" y="243417"/>
            <a:ext cx="8161020" cy="5801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21215" y="243417"/>
            <a:ext cx="8161020" cy="5801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07A3-5C21-44CC-9962-66B9B8D2FF5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9B68-869C-46B8-BA74-B30652AFA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329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2666" y="48683"/>
            <a:ext cx="16562070" cy="176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2667" y="224155"/>
            <a:ext cx="8123515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22667" y="334010"/>
            <a:ext cx="8123515" cy="4912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721215" y="224155"/>
            <a:ext cx="8163521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721215" y="334010"/>
            <a:ext cx="8163521" cy="4912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07A3-5C21-44CC-9962-66B9B8D2FF5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9B68-869C-46B8-BA74-B30652AFA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293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07A3-5C21-44CC-9962-66B9B8D2FF5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9B68-869C-46B8-BA74-B30652AFA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74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07A3-5C21-44CC-9962-66B9B8D2FF5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9B68-869C-46B8-BA74-B30652AFA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909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2667" y="60960"/>
            <a:ext cx="6193273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63521" y="131657"/>
            <a:ext cx="9721215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22667" y="274320"/>
            <a:ext cx="6193273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07A3-5C21-44CC-9962-66B9B8D2FF5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9B68-869C-46B8-BA74-B30652AFA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02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2667" y="60960"/>
            <a:ext cx="6193273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63521" y="131657"/>
            <a:ext cx="9721215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22667" y="274320"/>
            <a:ext cx="6193273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07A3-5C21-44CC-9962-66B9B8D2FF5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9B68-869C-46B8-BA74-B30652AFA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48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20165" y="48683"/>
            <a:ext cx="16562070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0165" y="243417"/>
            <a:ext cx="16562070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20165" y="847514"/>
            <a:ext cx="432054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507A3-5C21-44CC-9962-66B9B8D2FF5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60795" y="847514"/>
            <a:ext cx="648081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561695" y="847514"/>
            <a:ext cx="432054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A9B68-869C-46B8-BA74-B30652AFA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4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1C4ED635-CF17-3043-BDF1-9A0BCDBAA47F}"/>
              </a:ext>
            </a:extLst>
          </p:cNvPr>
          <p:cNvGrpSpPr/>
          <p:nvPr/>
        </p:nvGrpSpPr>
        <p:grpSpPr>
          <a:xfrm>
            <a:off x="1239007" y="91857"/>
            <a:ext cx="16805845" cy="719286"/>
            <a:chOff x="1136955" y="91857"/>
            <a:chExt cx="16805845" cy="71928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2AC4905-337E-4DEA-89B8-3F9DF469EE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4767" y="121837"/>
              <a:ext cx="14938416" cy="67072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A76B716-7DFF-4CB1-B994-081B65E47CC8}"/>
                </a:ext>
              </a:extLst>
            </p:cNvPr>
            <p:cNvSpPr txBox="1"/>
            <p:nvPr/>
          </p:nvSpPr>
          <p:spPr>
            <a:xfrm>
              <a:off x="1136955" y="103257"/>
              <a:ext cx="99738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4000" b="1" dirty="0">
                  <a:latin typeface="Palatino Linotype" panose="02040502050505030304" pitchFamily="18" charset="0"/>
                </a:rPr>
                <a:t>-2.0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6205EB5-C42D-4074-9363-F330B114F62C}"/>
                </a:ext>
              </a:extLst>
            </p:cNvPr>
            <p:cNvSpPr txBox="1"/>
            <p:nvPr/>
          </p:nvSpPr>
          <p:spPr>
            <a:xfrm>
              <a:off x="17116933" y="103257"/>
              <a:ext cx="82586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>
                  <a:latin typeface="Palatino Linotype" panose="02040502050505030304" pitchFamily="18" charset="0"/>
                </a:rPr>
                <a:t>2.0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0C223BD-2381-4C2A-AAB5-4243B02CA1FC}"/>
                </a:ext>
              </a:extLst>
            </p:cNvPr>
            <p:cNvSpPr txBox="1"/>
            <p:nvPr/>
          </p:nvSpPr>
          <p:spPr>
            <a:xfrm>
              <a:off x="9644399" y="91857"/>
              <a:ext cx="44114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Palatino Linotype" panose="02040502050505030304" pitchFamily="18" charset="0"/>
                </a:rPr>
                <a:t>0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AD1C635-1662-4AEC-A2DA-9524E7E6B723}"/>
                </a:ext>
              </a:extLst>
            </p:cNvPr>
            <p:cNvCxnSpPr>
              <a:cxnSpLocks/>
              <a:stCxn id="5" idx="0"/>
              <a:endCxn id="5" idx="2"/>
            </p:cNvCxnSpPr>
            <p:nvPr/>
          </p:nvCxnSpPr>
          <p:spPr>
            <a:xfrm>
              <a:off x="9623975" y="121837"/>
              <a:ext cx="0" cy="670726"/>
            </a:xfrm>
            <a:prstGeom prst="line">
              <a:avLst/>
            </a:prstGeom>
            <a:ln w="57150">
              <a:solidFill>
                <a:schemeClr val="bg1"/>
              </a:solidFill>
              <a:prstDash val="sysDot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72213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4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Shuang Zhao</dc:creator>
  <cp:lastModifiedBy>Shuang Zhao</cp:lastModifiedBy>
  <cp:revision>9</cp:revision>
  <cp:lastPrinted>2019-05-06T00:42:47Z</cp:lastPrinted>
  <dcterms:created xsi:type="dcterms:W3CDTF">2019-05-06T00:22:44Z</dcterms:created>
  <dcterms:modified xsi:type="dcterms:W3CDTF">2019-05-17T20:13:17Z</dcterms:modified>
</cp:coreProperties>
</file>